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2" autoAdjust="0"/>
    <p:restoredTop sz="94660"/>
  </p:normalViewPr>
  <p:slideViewPr>
    <p:cSldViewPr snapToGrid="0">
      <p:cViewPr varScale="1">
        <p:scale>
          <a:sx n="45" d="100"/>
          <a:sy n="45" d="100"/>
        </p:scale>
        <p:origin x="31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253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5892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45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979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954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717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511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942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851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5482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753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6531C-F9D6-40B8-B2F7-D56D358010BE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2376E-EA4B-40D4-8793-A10026530B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3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2004" r="1424" b="77256"/>
          <a:stretch/>
        </p:blipFill>
        <p:spPr>
          <a:xfrm>
            <a:off x="0" y="452282"/>
            <a:ext cx="12192311" cy="747253"/>
          </a:xfrm>
          <a:prstGeom prst="rect">
            <a:avLst/>
          </a:prstGeom>
          <a:solidFill>
            <a:srgbClr val="F6F5EF"/>
          </a:solidFill>
        </p:spPr>
      </p:pic>
      <p:sp>
        <p:nvSpPr>
          <p:cNvPr id="3" name="직사각형 2"/>
          <p:cNvSpPr/>
          <p:nvPr/>
        </p:nvSpPr>
        <p:spPr>
          <a:xfrm>
            <a:off x="0" y="442452"/>
            <a:ext cx="12192000" cy="74725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389239" y="403121"/>
            <a:ext cx="7325032" cy="84557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428257" y="432620"/>
            <a:ext cx="820994" cy="74725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249251" y="732504"/>
            <a:ext cx="6425691" cy="4473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288269" y="476867"/>
            <a:ext cx="6386673" cy="21630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236808"/>
              </p:ext>
            </p:extLst>
          </p:nvPr>
        </p:nvGraphicFramePr>
        <p:xfrm>
          <a:off x="645651" y="1870041"/>
          <a:ext cx="10749936" cy="4841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2039">
                  <a:extLst>
                    <a:ext uri="{9D8B030D-6E8A-4147-A177-3AD203B41FA5}">
                      <a16:colId xmlns:a16="http://schemas.microsoft.com/office/drawing/2014/main" val="528229913"/>
                    </a:ext>
                  </a:extLst>
                </a:gridCol>
                <a:gridCol w="1543665">
                  <a:extLst>
                    <a:ext uri="{9D8B030D-6E8A-4147-A177-3AD203B41FA5}">
                      <a16:colId xmlns:a16="http://schemas.microsoft.com/office/drawing/2014/main" val="3680065502"/>
                    </a:ext>
                  </a:extLst>
                </a:gridCol>
                <a:gridCol w="8544232">
                  <a:extLst>
                    <a:ext uri="{9D8B030D-6E8A-4147-A177-3AD203B41FA5}">
                      <a16:colId xmlns:a16="http://schemas.microsoft.com/office/drawing/2014/main" val="3050325011"/>
                    </a:ext>
                  </a:extLst>
                </a:gridCol>
              </a:tblGrid>
              <a:tr h="4897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번호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명칭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정의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366558"/>
                  </a:ext>
                </a:extLst>
              </a:tr>
              <a:tr h="4522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Section-header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Width:100%,</a:t>
                      </a:r>
                      <a:r>
                        <a:rPr lang="en-US" altLang="ko-KR" baseline="0" dirty="0" smtClean="0"/>
                        <a:t> height:120px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background:</a:t>
                      </a:r>
                      <a:r>
                        <a:rPr lang="en-US" altLang="ko-KR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rgb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(246, 245, 239)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3759656"/>
                  </a:ext>
                </a:extLst>
              </a:tr>
              <a:tr h="6994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Inner-header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Width:1100px;(</a:t>
                      </a:r>
                      <a:r>
                        <a:rPr lang="ko-KR" altLang="en-US" dirty="0" err="1" smtClean="0"/>
                        <a:t>반응형</a:t>
                      </a:r>
                      <a:r>
                        <a:rPr lang="ko-KR" altLang="en-US" dirty="0" smtClean="0"/>
                        <a:t> 추후 결정</a:t>
                      </a:r>
                      <a:r>
                        <a:rPr lang="en-US" altLang="ko-KR" dirty="0" smtClean="0"/>
                        <a:t>),</a:t>
                      </a:r>
                      <a:r>
                        <a:rPr lang="en-US" altLang="ko-KR" baseline="0" dirty="0" smtClean="0"/>
                        <a:t> height:100%; </a:t>
                      </a:r>
                      <a:r>
                        <a:rPr lang="en-US" altLang="ko-KR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margin:auto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display:flex</a:t>
                      </a:r>
                      <a:r>
                        <a:rPr lang="en-US" altLang="ko-KR" baseline="0" dirty="0" smtClean="0"/>
                        <a:t>, </a:t>
                      </a:r>
                      <a:r>
                        <a:rPr lang="en-US" altLang="ko-KR" baseline="0" dirty="0" err="1" smtClean="0"/>
                        <a:t>justify-content:space-between</a:t>
                      </a:r>
                      <a:r>
                        <a:rPr lang="en-US" altLang="ko-KR" baseline="0" dirty="0" smtClean="0"/>
                        <a:t>; 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padding-left:100px;</a:t>
                      </a:r>
                      <a:endParaRPr lang="en-US" altLang="ko-KR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712339"/>
                  </a:ext>
                </a:extLst>
              </a:tr>
              <a:tr h="6994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logo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width:75px; height:75px;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90763"/>
                  </a:ext>
                </a:extLst>
              </a:tr>
              <a:tr h="6994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Space-</a:t>
                      </a:r>
                      <a:r>
                        <a:rPr lang="en-US" altLang="ko-KR" dirty="0" err="1" smtClean="0"/>
                        <a:t>nav</a:t>
                      </a:r>
                      <a:r>
                        <a:rPr lang="en-US" altLang="ko-KR" dirty="0" smtClean="0"/>
                        <a:t> li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display:inline-block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;</a:t>
                      </a:r>
                      <a:r>
                        <a:rPr lang="en-US" altLang="ko-KR" sz="1800" b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padding-right:15px;</a:t>
                      </a:r>
                      <a:r>
                        <a:rPr lang="en-US" altLang="ko-KR" sz="1800" b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padding-left:15px;</a:t>
                      </a:r>
                      <a:r>
                        <a:rPr lang="en-US" altLang="ko-KR" sz="1800" b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border-right: 1px solid </a:t>
                      </a:r>
                      <a:r>
                        <a:rPr lang="en-US" altLang="ko-KR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lightgrey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;</a:t>
                      </a:r>
                      <a:endParaRPr lang="en-US" altLang="ko-KR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6537135"/>
                  </a:ext>
                </a:extLst>
              </a:tr>
              <a:tr h="6994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Top-</a:t>
                      </a:r>
                      <a:r>
                        <a:rPr lang="en-US" altLang="ko-KR" dirty="0" err="1" smtClean="0"/>
                        <a:t>nav</a:t>
                      </a:r>
                      <a:endParaRPr lang="ko-KR" altLang="en-US" dirty="0" smtClean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 err="1" smtClean="0"/>
                        <a:t>Display:felx</a:t>
                      </a:r>
                      <a:r>
                        <a:rPr lang="en-US" altLang="ko-KR" dirty="0" smtClean="0"/>
                        <a:t>;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jutify-content:flex-end</a:t>
                      </a:r>
                      <a:r>
                        <a:rPr lang="en-US" altLang="ko-KR" baseline="0" dirty="0" smtClean="0"/>
                        <a:t>; 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height:45px;</a:t>
                      </a:r>
                      <a:r>
                        <a:rPr lang="en-US" altLang="ko-KR" sz="1800" b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font-size:13px;</a:t>
                      </a:r>
                      <a:endParaRPr lang="en-US" altLang="ko-KR" baseline="0" dirty="0" smtClean="0"/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(</a:t>
                      </a:r>
                      <a:r>
                        <a:rPr lang="ko-KR" altLang="en-US" baseline="0" dirty="0" smtClean="0"/>
                        <a:t>안쪽 </a:t>
                      </a:r>
                      <a:r>
                        <a:rPr lang="en-US" altLang="ko-KR" baseline="0" dirty="0" err="1" smtClean="0"/>
                        <a:t>ul</a:t>
                      </a:r>
                      <a:r>
                        <a:rPr lang="en-US" altLang="ko-KR" baseline="0" dirty="0" smtClean="0"/>
                        <a:t> &gt;li &gt; a) </a:t>
                      </a:r>
                      <a:r>
                        <a:rPr lang="en-US" altLang="ko-KR" baseline="0" dirty="0" smtClean="0"/>
                        <a:t>(</a:t>
                      </a:r>
                      <a:r>
                        <a:rPr lang="ko-KR" altLang="en-US" baseline="0" dirty="0" smtClean="0"/>
                        <a:t>안쪽 마지막 </a:t>
                      </a:r>
                      <a:r>
                        <a:rPr lang="en-US" altLang="ko-KR" baseline="0" dirty="0" err="1" smtClean="0"/>
                        <a:t>ul</a:t>
                      </a:r>
                      <a:r>
                        <a:rPr lang="en-US" altLang="ko-KR" baseline="0" dirty="0" smtClean="0"/>
                        <a:t> &gt;li &gt; button &gt; icon)</a:t>
                      </a:r>
                      <a:endParaRPr lang="ko-KR" altLang="en-US" dirty="0" smtClean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337327"/>
                  </a:ext>
                </a:extLst>
              </a:tr>
              <a:tr h="6994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Bottom-</a:t>
                      </a:r>
                      <a:r>
                        <a:rPr lang="en-US" altLang="ko-KR" dirty="0" err="1" smtClean="0"/>
                        <a:t>nav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display:flex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;</a:t>
                      </a:r>
                      <a:r>
                        <a:rPr lang="en-US" altLang="ko-KR" sz="1800" b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justify-content: flex-end;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(</a:t>
                      </a:r>
                      <a:r>
                        <a:rPr lang="ko-KR" altLang="en-US" baseline="0" dirty="0" smtClean="0"/>
                        <a:t>안쪽 </a:t>
                      </a:r>
                      <a:r>
                        <a:rPr lang="en-US" altLang="ko-KR" baseline="0" dirty="0" err="1" smtClean="0"/>
                        <a:t>ul</a:t>
                      </a:r>
                      <a:r>
                        <a:rPr lang="en-US" altLang="ko-KR" baseline="0" dirty="0" smtClean="0"/>
                        <a:t> &gt;li &gt; a)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165064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230153" y="208626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①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012448" y="1073859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0" i="0" dirty="0" smtClean="0">
                <a:solidFill>
                  <a:srgbClr val="333333"/>
                </a:solidFill>
                <a:effectLst/>
                <a:latin typeface="Noto Sans KR"/>
              </a:rPr>
              <a:t>②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3973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22682" r="1424" b="20161"/>
          <a:stretch/>
        </p:blipFill>
        <p:spPr>
          <a:xfrm>
            <a:off x="0" y="0"/>
            <a:ext cx="12192311" cy="3976577"/>
          </a:xfrm>
          <a:prstGeom prst="rect">
            <a:avLst/>
          </a:prstGeom>
        </p:spPr>
      </p:pic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4164235"/>
              </p:ext>
            </p:extLst>
          </p:nvPr>
        </p:nvGraphicFramePr>
        <p:xfrm>
          <a:off x="2265916" y="4207145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670">
                  <a:extLst>
                    <a:ext uri="{9D8B030D-6E8A-4147-A177-3AD203B41FA5}">
                      <a16:colId xmlns:a16="http://schemas.microsoft.com/office/drawing/2014/main" val="1559572746"/>
                    </a:ext>
                  </a:extLst>
                </a:gridCol>
                <a:gridCol w="1743739">
                  <a:extLst>
                    <a:ext uri="{9D8B030D-6E8A-4147-A177-3AD203B41FA5}">
                      <a16:colId xmlns:a16="http://schemas.microsoft.com/office/drawing/2014/main" val="3819274124"/>
                    </a:ext>
                  </a:extLst>
                </a:gridCol>
                <a:gridCol w="5715590">
                  <a:extLst>
                    <a:ext uri="{9D8B030D-6E8A-4147-A177-3AD203B41FA5}">
                      <a16:colId xmlns:a16="http://schemas.microsoft.com/office/drawing/2014/main" val="2076766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번호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명칭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설계결정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073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섹션 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Width:100%, background-image  / Height:30vh;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15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Rgb</a:t>
                      </a:r>
                      <a:r>
                        <a:rPr lang="en-US" altLang="ko-KR" dirty="0" smtClean="0"/>
                        <a:t>(239,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343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95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717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550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52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12004" r="1424" b="14932"/>
          <a:stretch/>
        </p:blipFill>
        <p:spPr>
          <a:xfrm>
            <a:off x="0" y="766915"/>
            <a:ext cx="12192311" cy="508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604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9399"/>
            <a:ext cx="12189246" cy="154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277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5336"/>
            <a:ext cx="12215441" cy="352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24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832991"/>
            <a:ext cx="12199501" cy="254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27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1766"/>
            <a:ext cx="12192000" cy="49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645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589"/>
            <a:ext cx="12193604" cy="508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080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9500"/>
            <a:ext cx="12192000" cy="398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363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120</Words>
  <Application>Microsoft Office PowerPoint</Application>
  <PresentationFormat>와이드스크린</PresentationFormat>
  <Paragraphs>37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Noto Sans KR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10</cp:revision>
  <dcterms:created xsi:type="dcterms:W3CDTF">2024-02-25T01:44:01Z</dcterms:created>
  <dcterms:modified xsi:type="dcterms:W3CDTF">2024-02-25T03:36:23Z</dcterms:modified>
</cp:coreProperties>
</file>

<file path=docProps/thumbnail.jpeg>
</file>